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" charset="1" panose="020B0604020202020204"/>
      <p:regular r:id="rId19"/>
    </p:embeddedFont>
    <p:embeddedFont>
      <p:font typeface="Noto Sans Bold" charset="1" panose="020B0802040504020204"/>
      <p:regular r:id="rId20"/>
    </p:embeddedFont>
    <p:embeddedFont>
      <p:font typeface="Noto Sans" charset="1" panose="020B050204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2931616"/>
            <a:ext cx="9445526" cy="271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Traefik: Simplifying Traffic Management for Cloud-Native Applications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50237" y="5986165"/>
            <a:ext cx="9445526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0D6DE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Hands-On Demo and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50237" y="6758731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Presented by: Prince Alben Uwizeye and Aditya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4643289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Thanks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862709"/>
            <a:ext cx="8151762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Introduction to Traefik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47645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What is Traefik?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15525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Cloud-native reverse proxy &amp; load balancer.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86397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Designed for containerized applications.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47645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Why Traefik?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15525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Automatic traffic routing.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586397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Handles HTTPS with Let's Encrypt.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6572696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Provides monitoring tools.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384226"/>
            <a:ext cx="8098631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Key Features of Traefik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92238" y="4213324"/>
            <a:ext cx="496044" cy="496044"/>
            <a:chOff x="0" y="0"/>
            <a:chExt cx="661392" cy="6613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771799" y="4175224"/>
            <a:ext cx="446588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Dynamic Service Discovery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1799" y="5183535"/>
            <a:ext cx="446588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Auto-detects and configures services.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521202" y="4213324"/>
            <a:ext cx="496044" cy="496044"/>
            <a:chOff x="0" y="0"/>
            <a:chExt cx="661392" cy="6613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300764" y="417522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Load Balancing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00764" y="4740623"/>
            <a:ext cx="446588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Distributes traffic across replicas.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050166" y="4213324"/>
            <a:ext cx="496044" cy="496044"/>
            <a:chOff x="0" y="0"/>
            <a:chExt cx="661392" cy="66139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829729" y="417522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Automatic HTTPS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29729" y="4740623"/>
            <a:ext cx="446588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Secures traffic with Let's Encrypt.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92238" y="6778972"/>
            <a:ext cx="496044" cy="496044"/>
            <a:chOff x="0" y="0"/>
            <a:chExt cx="661392" cy="66139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771799" y="6740872"/>
            <a:ext cx="371296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Middleware Support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71799" y="7306270"/>
            <a:ext cx="723051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Adds authentication, rate-limiting, etc.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85834" y="6778972"/>
            <a:ext cx="496044" cy="496044"/>
            <a:chOff x="0" y="0"/>
            <a:chExt cx="661392" cy="66139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0065395" y="674087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Observability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065395" y="7306270"/>
            <a:ext cx="723051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Real-time dashboard, metrics, tracing.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820293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How Traefik Works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43403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Core Components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112841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EntryPoints: traffic enters (HTTP, HTTPS)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665589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Routers: match requests to services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218336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Services: backend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771085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Middlewares: add features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443403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Architecture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5112841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Traefik listens to orchestrators (e.g., Docker, Kubernetes).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9401" y="5821561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Routes traffic dynamically based on service discovery.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281535"/>
            <a:ext cx="11853416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Real-Life Use Case: E-Commerce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3895279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Problem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574084"/>
            <a:ext cx="7805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Need to efficiently manage traffic for multiple microservices (product catalog, cart, payment).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9401" y="3895279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574084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Use Traefik for: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282804"/>
            <a:ext cx="7805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Dynamic routing to services based on subpaths (e.g., /catalog, /cart).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6445151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Load balancing between replicas.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7153870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Automatic HTTPS for secure transactions.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096666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The Demo Setup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71041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Environment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389215"/>
            <a:ext cx="7805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Docker-based setup with Traefik, static website, and API service.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9401" y="471041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What We Built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5389215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Simple HTML website served by Nginx.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941962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Node.js API returning JSON data.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6494710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Traefik routing traffic dynamically to both services.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2529" y="684759"/>
            <a:ext cx="6732985" cy="898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Demo Workflow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124950" y="2122140"/>
            <a:ext cx="38100" cy="7422802"/>
            <a:chOff x="0" y="0"/>
            <a:chExt cx="50800" cy="98970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800" cy="9897110"/>
            </a:xfrm>
            <a:custGeom>
              <a:avLst/>
              <a:gdLst/>
              <a:ahLst/>
              <a:cxnLst/>
              <a:rect r="r" b="b" t="t" l="l"/>
              <a:pathLst>
                <a:path h="9897110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871710"/>
                  </a:lnTo>
                  <a:cubicBezTo>
                    <a:pt x="50800" y="9885680"/>
                    <a:pt x="39370" y="9897110"/>
                    <a:pt x="25400" y="9897110"/>
                  </a:cubicBezTo>
                  <a:cubicBezTo>
                    <a:pt x="11430" y="9897110"/>
                    <a:pt x="0" y="9885680"/>
                    <a:pt x="0" y="987171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7936631" y="2708821"/>
            <a:ext cx="942529" cy="38100"/>
            <a:chOff x="0" y="0"/>
            <a:chExt cx="1256705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6665" cy="50800"/>
            </a:xfrm>
            <a:custGeom>
              <a:avLst/>
              <a:gdLst/>
              <a:ahLst/>
              <a:cxnLst/>
              <a:rect r="r" b="b" t="t" l="l"/>
              <a:pathLst>
                <a:path h="50800" w="12566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31265" y="0"/>
                  </a:lnTo>
                  <a:cubicBezTo>
                    <a:pt x="1245235" y="0"/>
                    <a:pt x="1256665" y="11430"/>
                    <a:pt x="1256665" y="25400"/>
                  </a:cubicBezTo>
                  <a:cubicBezTo>
                    <a:pt x="1256665" y="39370"/>
                    <a:pt x="1245235" y="50800"/>
                    <a:pt x="1231265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841060" y="2425005"/>
            <a:ext cx="605879" cy="605879"/>
            <a:chOff x="0" y="0"/>
            <a:chExt cx="807838" cy="807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7847" cy="807847"/>
            </a:xfrm>
            <a:custGeom>
              <a:avLst/>
              <a:gdLst/>
              <a:ahLst/>
              <a:cxnLst/>
              <a:rect r="r" b="b" t="t" l="l"/>
              <a:pathLst>
                <a:path h="807847" w="807847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753999" y="0"/>
                  </a:lnTo>
                  <a:cubicBezTo>
                    <a:pt x="783717" y="0"/>
                    <a:pt x="807847" y="24130"/>
                    <a:pt x="807847" y="53848"/>
                  </a:cubicBezTo>
                  <a:lnTo>
                    <a:pt x="807847" y="753999"/>
                  </a:lnTo>
                  <a:cubicBezTo>
                    <a:pt x="807847" y="783717"/>
                    <a:pt x="783717" y="807847"/>
                    <a:pt x="753999" y="807847"/>
                  </a:cubicBezTo>
                  <a:lnTo>
                    <a:pt x="53848" y="807847"/>
                  </a:lnTo>
                  <a:cubicBezTo>
                    <a:pt x="24130" y="807847"/>
                    <a:pt x="0" y="783717"/>
                    <a:pt x="0" y="753999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058499" y="2564011"/>
            <a:ext cx="171004" cy="36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001691" y="2353270"/>
            <a:ext cx="3661172" cy="458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12"/>
              </a:lnSpc>
            </a:pPr>
            <a:r>
              <a:rPr lang="en-US" sz="26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Traefik Configuration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2529" y="2897386"/>
            <a:ext cx="6720334" cy="938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Configured traefik.yml to manage HTTP &amp; HTTPS traffic.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2529" y="3920877"/>
            <a:ext cx="6720334" cy="50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Enabled the dashboard for monitoring.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408840" y="4055269"/>
            <a:ext cx="942529" cy="38100"/>
            <a:chOff x="0" y="0"/>
            <a:chExt cx="1256705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6665" cy="50800"/>
            </a:xfrm>
            <a:custGeom>
              <a:avLst/>
              <a:gdLst/>
              <a:ahLst/>
              <a:cxnLst/>
              <a:rect r="r" b="b" t="t" l="l"/>
              <a:pathLst>
                <a:path h="50800" w="12566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31265" y="0"/>
                  </a:lnTo>
                  <a:cubicBezTo>
                    <a:pt x="1245235" y="0"/>
                    <a:pt x="1256665" y="11430"/>
                    <a:pt x="1256665" y="25400"/>
                  </a:cubicBezTo>
                  <a:cubicBezTo>
                    <a:pt x="1256665" y="39370"/>
                    <a:pt x="1245235" y="50800"/>
                    <a:pt x="1231265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41060" y="3771454"/>
            <a:ext cx="605879" cy="605879"/>
            <a:chOff x="0" y="0"/>
            <a:chExt cx="807838" cy="807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07847" cy="807847"/>
            </a:xfrm>
            <a:custGeom>
              <a:avLst/>
              <a:gdLst/>
              <a:ahLst/>
              <a:cxnLst/>
              <a:rect r="r" b="b" t="t" l="l"/>
              <a:pathLst>
                <a:path h="807847" w="807847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753999" y="0"/>
                  </a:lnTo>
                  <a:cubicBezTo>
                    <a:pt x="783717" y="0"/>
                    <a:pt x="807847" y="24130"/>
                    <a:pt x="807847" y="53848"/>
                  </a:cubicBezTo>
                  <a:lnTo>
                    <a:pt x="807847" y="753999"/>
                  </a:lnTo>
                  <a:cubicBezTo>
                    <a:pt x="807847" y="783717"/>
                    <a:pt x="783717" y="807847"/>
                    <a:pt x="753999" y="807847"/>
                  </a:cubicBezTo>
                  <a:lnTo>
                    <a:pt x="53848" y="807847"/>
                  </a:lnTo>
                  <a:cubicBezTo>
                    <a:pt x="24130" y="807847"/>
                    <a:pt x="0" y="783717"/>
                    <a:pt x="0" y="753999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018166" y="3910459"/>
            <a:ext cx="251669" cy="36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25137" y="3699719"/>
            <a:ext cx="3366493" cy="458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Website Setup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625137" y="4243834"/>
            <a:ext cx="6720334" cy="50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Created a simple static website hosted with Nginx.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936631" y="5553224"/>
            <a:ext cx="942529" cy="38100"/>
            <a:chOff x="0" y="0"/>
            <a:chExt cx="1256705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56665" cy="50800"/>
            </a:xfrm>
            <a:custGeom>
              <a:avLst/>
              <a:gdLst/>
              <a:ahLst/>
              <a:cxnLst/>
              <a:rect r="r" b="b" t="t" l="l"/>
              <a:pathLst>
                <a:path h="50800" w="12566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31265" y="0"/>
                  </a:lnTo>
                  <a:cubicBezTo>
                    <a:pt x="1245235" y="0"/>
                    <a:pt x="1256665" y="11430"/>
                    <a:pt x="1256665" y="25400"/>
                  </a:cubicBezTo>
                  <a:cubicBezTo>
                    <a:pt x="1256665" y="39370"/>
                    <a:pt x="1245235" y="50800"/>
                    <a:pt x="1231265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841060" y="5269409"/>
            <a:ext cx="605879" cy="605879"/>
            <a:chOff x="0" y="0"/>
            <a:chExt cx="807838" cy="80783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07847" cy="807847"/>
            </a:xfrm>
            <a:custGeom>
              <a:avLst/>
              <a:gdLst/>
              <a:ahLst/>
              <a:cxnLst/>
              <a:rect r="r" b="b" t="t" l="l"/>
              <a:pathLst>
                <a:path h="807847" w="807847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753999" y="0"/>
                  </a:lnTo>
                  <a:cubicBezTo>
                    <a:pt x="783717" y="0"/>
                    <a:pt x="807847" y="24130"/>
                    <a:pt x="807847" y="53848"/>
                  </a:cubicBezTo>
                  <a:lnTo>
                    <a:pt x="807847" y="753999"/>
                  </a:lnTo>
                  <a:cubicBezTo>
                    <a:pt x="807847" y="783717"/>
                    <a:pt x="783717" y="807847"/>
                    <a:pt x="753999" y="807847"/>
                  </a:cubicBezTo>
                  <a:lnTo>
                    <a:pt x="53848" y="807847"/>
                  </a:lnTo>
                  <a:cubicBezTo>
                    <a:pt x="24130" y="807847"/>
                    <a:pt x="0" y="783717"/>
                    <a:pt x="0" y="753999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018761" y="5408414"/>
            <a:ext cx="250477" cy="36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296370" y="5197674"/>
            <a:ext cx="3366493" cy="458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12"/>
              </a:lnSpc>
            </a:pPr>
            <a:r>
              <a:rPr lang="en-US" sz="26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API Setup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42529" y="5741789"/>
            <a:ext cx="6720334" cy="50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Built a Node.js API with Express returning JSON.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408840" y="6765131"/>
            <a:ext cx="942529" cy="38100"/>
            <a:chOff x="0" y="0"/>
            <a:chExt cx="1256705" cy="50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56665" cy="50800"/>
            </a:xfrm>
            <a:custGeom>
              <a:avLst/>
              <a:gdLst/>
              <a:ahLst/>
              <a:cxnLst/>
              <a:rect r="r" b="b" t="t" l="l"/>
              <a:pathLst>
                <a:path h="50800" w="12566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31265" y="0"/>
                  </a:lnTo>
                  <a:cubicBezTo>
                    <a:pt x="1245235" y="0"/>
                    <a:pt x="1256665" y="11430"/>
                    <a:pt x="1256665" y="25400"/>
                  </a:cubicBezTo>
                  <a:cubicBezTo>
                    <a:pt x="1256665" y="39370"/>
                    <a:pt x="1245235" y="50800"/>
                    <a:pt x="1231265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841060" y="6481316"/>
            <a:ext cx="605879" cy="605879"/>
            <a:chOff x="0" y="0"/>
            <a:chExt cx="807838" cy="80783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07847" cy="807847"/>
            </a:xfrm>
            <a:custGeom>
              <a:avLst/>
              <a:gdLst/>
              <a:ahLst/>
              <a:cxnLst/>
              <a:rect r="r" b="b" t="t" l="l"/>
              <a:pathLst>
                <a:path h="807847" w="807847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753999" y="0"/>
                  </a:lnTo>
                  <a:cubicBezTo>
                    <a:pt x="783717" y="0"/>
                    <a:pt x="807847" y="24130"/>
                    <a:pt x="807847" y="53848"/>
                  </a:cubicBezTo>
                  <a:lnTo>
                    <a:pt x="807847" y="753999"/>
                  </a:lnTo>
                  <a:cubicBezTo>
                    <a:pt x="807847" y="783717"/>
                    <a:pt x="783717" y="807847"/>
                    <a:pt x="753999" y="807847"/>
                  </a:cubicBezTo>
                  <a:lnTo>
                    <a:pt x="53848" y="807847"/>
                  </a:lnTo>
                  <a:cubicBezTo>
                    <a:pt x="24130" y="807847"/>
                    <a:pt x="0" y="783717"/>
                    <a:pt x="0" y="753999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9012212" y="6620321"/>
            <a:ext cx="263426" cy="36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625137" y="6409581"/>
            <a:ext cx="3366493" cy="458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Dynamic Routing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625137" y="6953696"/>
            <a:ext cx="6720334" cy="938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Configured routes for website.localhost and api.localhost using Docker Compose labels.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7936631" y="7977039"/>
            <a:ext cx="942529" cy="38100"/>
            <a:chOff x="0" y="0"/>
            <a:chExt cx="1256705" cy="50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256665" cy="50800"/>
            </a:xfrm>
            <a:custGeom>
              <a:avLst/>
              <a:gdLst/>
              <a:ahLst/>
              <a:cxnLst/>
              <a:rect r="r" b="b" t="t" l="l"/>
              <a:pathLst>
                <a:path h="50800" w="12566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31265" y="0"/>
                  </a:lnTo>
                  <a:cubicBezTo>
                    <a:pt x="1245235" y="0"/>
                    <a:pt x="1256665" y="11430"/>
                    <a:pt x="1256665" y="25400"/>
                  </a:cubicBezTo>
                  <a:cubicBezTo>
                    <a:pt x="1256665" y="39370"/>
                    <a:pt x="1245235" y="50800"/>
                    <a:pt x="1231265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8841060" y="7693224"/>
            <a:ext cx="605879" cy="605879"/>
            <a:chOff x="0" y="0"/>
            <a:chExt cx="807838" cy="80783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07847" cy="807847"/>
            </a:xfrm>
            <a:custGeom>
              <a:avLst/>
              <a:gdLst/>
              <a:ahLst/>
              <a:cxnLst/>
              <a:rect r="r" b="b" t="t" l="l"/>
              <a:pathLst>
                <a:path h="807847" w="807847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753999" y="0"/>
                  </a:lnTo>
                  <a:cubicBezTo>
                    <a:pt x="783717" y="0"/>
                    <a:pt x="807847" y="24130"/>
                    <a:pt x="807847" y="53848"/>
                  </a:cubicBezTo>
                  <a:lnTo>
                    <a:pt x="807847" y="753999"/>
                  </a:lnTo>
                  <a:cubicBezTo>
                    <a:pt x="807847" y="783717"/>
                    <a:pt x="783717" y="807847"/>
                    <a:pt x="753999" y="807847"/>
                  </a:cubicBezTo>
                  <a:lnTo>
                    <a:pt x="53848" y="807847"/>
                  </a:lnTo>
                  <a:cubicBezTo>
                    <a:pt x="24130" y="807847"/>
                    <a:pt x="0" y="783717"/>
                    <a:pt x="0" y="753999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41" id="41"/>
          <p:cNvSpPr txBox="true"/>
          <p:nvPr/>
        </p:nvSpPr>
        <p:spPr>
          <a:xfrm rot="0">
            <a:off x="9016678" y="7832229"/>
            <a:ext cx="254496" cy="36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4296370" y="7621489"/>
            <a:ext cx="3366493" cy="458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12"/>
              </a:lnSpc>
            </a:pPr>
            <a:r>
              <a:rPr lang="en-US" sz="2625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Testing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42529" y="8165604"/>
            <a:ext cx="6720334" cy="50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062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Verified traffic routing using Traefik’s dashboard.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>
            <a:hlinkClick r:id="rId5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498800"/>
          </a:xfrm>
          <a:custGeom>
            <a:avLst/>
            <a:gdLst/>
            <a:ahLst/>
            <a:cxnLst/>
            <a:rect r="r" b="b" t="t" l="l"/>
            <a:pathLst>
              <a:path h="3498800" w="18288000">
                <a:moveTo>
                  <a:pt x="0" y="0"/>
                </a:moveTo>
                <a:lnTo>
                  <a:pt x="18288000" y="0"/>
                </a:lnTo>
                <a:lnTo>
                  <a:pt x="18288000" y="3498800"/>
                </a:lnTo>
                <a:lnTo>
                  <a:pt x="0" y="349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4" t="0" r="-4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79586" y="4212134"/>
            <a:ext cx="6997601" cy="931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Advanced Features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9586" y="5563791"/>
            <a:ext cx="8024515" cy="1612552"/>
            <a:chOff x="0" y="0"/>
            <a:chExt cx="10699353" cy="21500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699369" cy="2150110"/>
            </a:xfrm>
            <a:custGeom>
              <a:avLst/>
              <a:gdLst/>
              <a:ahLst/>
              <a:cxnLst/>
              <a:rect r="r" b="b" t="t" l="l"/>
              <a:pathLst>
                <a:path h="2150110" w="10699369">
                  <a:moveTo>
                    <a:pt x="0" y="56007"/>
                  </a:moveTo>
                  <a:cubicBezTo>
                    <a:pt x="0" y="25019"/>
                    <a:pt x="25019" y="0"/>
                    <a:pt x="56007" y="0"/>
                  </a:cubicBezTo>
                  <a:lnTo>
                    <a:pt x="10643362" y="0"/>
                  </a:lnTo>
                  <a:cubicBezTo>
                    <a:pt x="10674223" y="0"/>
                    <a:pt x="10699369" y="25019"/>
                    <a:pt x="10699369" y="56007"/>
                  </a:cubicBezTo>
                  <a:lnTo>
                    <a:pt x="10699369" y="2094103"/>
                  </a:lnTo>
                  <a:cubicBezTo>
                    <a:pt x="10699369" y="2124964"/>
                    <a:pt x="10674350" y="2150110"/>
                    <a:pt x="10643362" y="2150110"/>
                  </a:cubicBezTo>
                  <a:lnTo>
                    <a:pt x="56007" y="2150110"/>
                  </a:lnTo>
                  <a:cubicBezTo>
                    <a:pt x="25146" y="2150110"/>
                    <a:pt x="0" y="2125091"/>
                    <a:pt x="0" y="209410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59384" y="5805488"/>
            <a:ext cx="4643289" cy="475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Load Balancing Strategies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9384" y="6362997"/>
            <a:ext cx="7464921" cy="53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Round Robin, Weighted, Sticky Sessions.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83899" y="5563791"/>
            <a:ext cx="8024515" cy="1612552"/>
            <a:chOff x="0" y="0"/>
            <a:chExt cx="10699353" cy="21500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699369" cy="2150110"/>
            </a:xfrm>
            <a:custGeom>
              <a:avLst/>
              <a:gdLst/>
              <a:ahLst/>
              <a:cxnLst/>
              <a:rect r="r" b="b" t="t" l="l"/>
              <a:pathLst>
                <a:path h="2150110" w="10699369">
                  <a:moveTo>
                    <a:pt x="0" y="56007"/>
                  </a:moveTo>
                  <a:cubicBezTo>
                    <a:pt x="0" y="25019"/>
                    <a:pt x="25019" y="0"/>
                    <a:pt x="56007" y="0"/>
                  </a:cubicBezTo>
                  <a:lnTo>
                    <a:pt x="10643362" y="0"/>
                  </a:lnTo>
                  <a:cubicBezTo>
                    <a:pt x="10674223" y="0"/>
                    <a:pt x="10699369" y="25019"/>
                    <a:pt x="10699369" y="56007"/>
                  </a:cubicBezTo>
                  <a:lnTo>
                    <a:pt x="10699369" y="2094103"/>
                  </a:lnTo>
                  <a:cubicBezTo>
                    <a:pt x="10699369" y="2124964"/>
                    <a:pt x="10674350" y="2150110"/>
                    <a:pt x="10643362" y="2150110"/>
                  </a:cubicBezTo>
                  <a:lnTo>
                    <a:pt x="56007" y="2150110"/>
                  </a:lnTo>
                  <a:cubicBezTo>
                    <a:pt x="25146" y="2150110"/>
                    <a:pt x="0" y="2125091"/>
                    <a:pt x="0" y="209410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563695" y="5805488"/>
            <a:ext cx="3498800" cy="475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Protocol Support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63695" y="6362997"/>
            <a:ext cx="7464921" cy="53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HTTP/3, WebSocket, gRPC, TCP.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79586" y="7456140"/>
            <a:ext cx="8024515" cy="2060376"/>
            <a:chOff x="0" y="0"/>
            <a:chExt cx="10699353" cy="274716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699369" cy="2747137"/>
            </a:xfrm>
            <a:custGeom>
              <a:avLst/>
              <a:gdLst/>
              <a:ahLst/>
              <a:cxnLst/>
              <a:rect r="r" b="b" t="t" l="l"/>
              <a:pathLst>
                <a:path h="2747137" w="10699369">
                  <a:moveTo>
                    <a:pt x="0" y="56007"/>
                  </a:moveTo>
                  <a:cubicBezTo>
                    <a:pt x="0" y="25019"/>
                    <a:pt x="25019" y="0"/>
                    <a:pt x="56007" y="0"/>
                  </a:cubicBezTo>
                  <a:lnTo>
                    <a:pt x="10643362" y="0"/>
                  </a:lnTo>
                  <a:cubicBezTo>
                    <a:pt x="10674223" y="0"/>
                    <a:pt x="10699369" y="25019"/>
                    <a:pt x="10699369" y="56007"/>
                  </a:cubicBezTo>
                  <a:lnTo>
                    <a:pt x="10699369" y="2691130"/>
                  </a:lnTo>
                  <a:cubicBezTo>
                    <a:pt x="10699369" y="2721991"/>
                    <a:pt x="10674350" y="2747137"/>
                    <a:pt x="10643362" y="2747137"/>
                  </a:cubicBezTo>
                  <a:lnTo>
                    <a:pt x="56007" y="2747137"/>
                  </a:lnTo>
                  <a:cubicBezTo>
                    <a:pt x="25146" y="2747137"/>
                    <a:pt x="0" y="2722118"/>
                    <a:pt x="0" y="2691130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59384" y="7697838"/>
            <a:ext cx="4346674" cy="475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Middleware Capabilities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9384" y="8255347"/>
            <a:ext cx="7464921" cy="53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Basic Authentication, Rate Limiting, URL Rewrites.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283899" y="7456140"/>
            <a:ext cx="8024515" cy="2060376"/>
            <a:chOff x="0" y="0"/>
            <a:chExt cx="10699353" cy="274716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699369" cy="2747137"/>
            </a:xfrm>
            <a:custGeom>
              <a:avLst/>
              <a:gdLst/>
              <a:ahLst/>
              <a:cxnLst/>
              <a:rect r="r" b="b" t="t" l="l"/>
              <a:pathLst>
                <a:path h="2747137" w="10699369">
                  <a:moveTo>
                    <a:pt x="0" y="56007"/>
                  </a:moveTo>
                  <a:cubicBezTo>
                    <a:pt x="0" y="25019"/>
                    <a:pt x="25019" y="0"/>
                    <a:pt x="56007" y="0"/>
                  </a:cubicBezTo>
                  <a:lnTo>
                    <a:pt x="10643362" y="0"/>
                  </a:lnTo>
                  <a:cubicBezTo>
                    <a:pt x="10674223" y="0"/>
                    <a:pt x="10699369" y="25019"/>
                    <a:pt x="10699369" y="56007"/>
                  </a:cubicBezTo>
                  <a:lnTo>
                    <a:pt x="10699369" y="2691130"/>
                  </a:lnTo>
                  <a:cubicBezTo>
                    <a:pt x="10699369" y="2721991"/>
                    <a:pt x="10674350" y="2747137"/>
                    <a:pt x="10643362" y="2747137"/>
                  </a:cubicBezTo>
                  <a:lnTo>
                    <a:pt x="56007" y="2747137"/>
                  </a:lnTo>
                  <a:cubicBezTo>
                    <a:pt x="25146" y="2747137"/>
                    <a:pt x="0" y="2722118"/>
                    <a:pt x="0" y="2691130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563695" y="7697838"/>
            <a:ext cx="3498800" cy="475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Observability Tools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63695" y="8255347"/>
            <a:ext cx="7464921" cy="981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Dashboard, Prometheus/Grafana integration, OpenTelemetry.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354509" y="3736925"/>
            <a:ext cx="6148834" cy="2813149"/>
          </a:xfrm>
          <a:custGeom>
            <a:avLst/>
            <a:gdLst/>
            <a:ahLst/>
            <a:cxnLst/>
            <a:rect r="r" b="b" t="t" l="l"/>
            <a:pathLst>
              <a:path h="2813149" w="6148834">
                <a:moveTo>
                  <a:pt x="0" y="0"/>
                </a:moveTo>
                <a:lnTo>
                  <a:pt x="6148833" y="0"/>
                </a:lnTo>
                <a:lnTo>
                  <a:pt x="6148833" y="2813149"/>
                </a:lnTo>
                <a:lnTo>
                  <a:pt x="0" y="28131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689646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97B8FF"/>
                </a:solidFill>
                <a:latin typeface="Arimo"/>
                <a:ea typeface="Arimo"/>
                <a:cs typeface="Arimo"/>
                <a:sym typeface="Arimo"/>
              </a:rPr>
              <a:t>Summary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50237" y="3376910"/>
            <a:ext cx="496044" cy="496044"/>
            <a:chOff x="0" y="0"/>
            <a:chExt cx="661392" cy="6613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629799" y="3338810"/>
            <a:ext cx="3801516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Simplifies traffic management for modern applications.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714834" y="3376910"/>
            <a:ext cx="496044" cy="496044"/>
            <a:chOff x="0" y="0"/>
            <a:chExt cx="661392" cy="66139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494395" y="333881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Key benefits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94395" y="3904209"/>
            <a:ext cx="380151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Dynamic routing &amp; service discovery.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94395" y="4981575"/>
            <a:ext cx="380151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Automatic HTTPS with Let's Encrypt.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94395" y="6058941"/>
            <a:ext cx="380151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Noto Sans"/>
                <a:ea typeface="Noto Sans"/>
                <a:cs typeface="Noto Sans"/>
                <a:sym typeface="Noto Sans"/>
              </a:rPr>
              <a:t>Built-in observability &amp; scalability.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50237" y="7654379"/>
            <a:ext cx="496044" cy="496044"/>
            <a:chOff x="0" y="0"/>
            <a:chExt cx="661392" cy="66139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629799" y="7616279"/>
            <a:ext cx="866596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0D6DE"/>
                </a:solidFill>
                <a:latin typeface="Arimo"/>
                <a:ea typeface="Arimo"/>
                <a:cs typeface="Arimo"/>
                <a:sym typeface="Arimo"/>
              </a:rPr>
              <a:t>Ideal for Docker, Kubernetes, cloud-native environments.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DAGdib3ulpk</dc:identifier>
  <dcterms:modified xsi:type="dcterms:W3CDTF">2011-08-01T06:04:30Z</dcterms:modified>
  <cp:revision>1</cp:revision>
  <dc:title>Traefik-Simplifying-Traffic-Management-for-Cloud-Native-Applications.pptx</dc:title>
</cp:coreProperties>
</file>

<file path=docProps/thumbnail.jpeg>
</file>